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Dictionary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Hash Tables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Binary Search Trees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BST Search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BST Insert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BST Min and Max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BST Successor &amp; Predecessor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BST Deletion Case 1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BST Deletion Case 2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BST Deletion Case 3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Hierarchical Data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BFS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Preorder Inorder and Postorder DFS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Preorder Example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Postorder Example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Successor and Predecessor revisited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Reconstructing Binary Trees from Traversals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Array and Linked List Implementations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Hash Tables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